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56" r:id="rId3"/>
    <p:sldId id="286" r:id="rId4"/>
    <p:sldId id="287" r:id="rId5"/>
    <p:sldId id="288" r:id="rId6"/>
    <p:sldId id="289" r:id="rId7"/>
    <p:sldId id="290" r:id="rId8"/>
    <p:sldId id="305" r:id="rId9"/>
    <p:sldId id="315" r:id="rId10"/>
    <p:sldId id="314" r:id="rId11"/>
    <p:sldId id="291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285" r:id="rId33"/>
    <p:sldId id="283" r:id="rId34"/>
    <p:sldId id="265" r:id="rId35"/>
    <p:sldId id="266" r:id="rId36"/>
    <p:sldId id="257" r:id="rId37"/>
    <p:sldId id="258" r:id="rId38"/>
    <p:sldId id="259" r:id="rId39"/>
    <p:sldId id="260" r:id="rId40"/>
    <p:sldId id="261" r:id="rId41"/>
    <p:sldId id="262" r:id="rId42"/>
    <p:sldId id="263" r:id="rId43"/>
    <p:sldId id="264" r:id="rId44"/>
    <p:sldId id="267" r:id="rId45"/>
    <p:sldId id="268" r:id="rId46"/>
    <p:sldId id="269" r:id="rId47"/>
    <p:sldId id="270" r:id="rId48"/>
    <p:sldId id="271" r:id="rId49"/>
    <p:sldId id="272" r:id="rId50"/>
    <p:sldId id="273" r:id="rId51"/>
    <p:sldId id="274" r:id="rId52"/>
    <p:sldId id="275" r:id="rId53"/>
    <p:sldId id="276" r:id="rId54"/>
    <p:sldId id="277" r:id="rId55"/>
    <p:sldId id="278" r:id="rId56"/>
    <p:sldId id="279" r:id="rId57"/>
    <p:sldId id="280" r:id="rId58"/>
    <p:sldId id="281" r:id="rId59"/>
    <p:sldId id="282" r:id="rId60"/>
    <p:sldId id="284" r:id="rId61"/>
  </p:sldIdLst>
  <p:sldSz cx="6034088" cy="3111500"/>
  <p:notesSz cx="6858000" cy="9144000"/>
  <p:defaultTextStyle>
    <a:defPPr>
      <a:defRPr lang="pt-PT"/>
    </a:defPPr>
    <a:lvl1pPr marL="0" algn="l" defTabSz="52258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261290" algn="l" defTabSz="52258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522580" algn="l" defTabSz="52258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783869" algn="l" defTabSz="52258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045159" algn="l" defTabSz="52258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306449" algn="l" defTabSz="52258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1567739" algn="l" defTabSz="52258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1829029" algn="l" defTabSz="52258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090318" algn="l" defTabSz="52258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90" autoAdjust="0"/>
    <p:restoredTop sz="94676" autoAdjust="0"/>
  </p:normalViewPr>
  <p:slideViewPr>
    <p:cSldViewPr>
      <p:cViewPr>
        <p:scale>
          <a:sx n="75" d="100"/>
          <a:sy n="75" d="100"/>
        </p:scale>
        <p:origin x="-1350" y="-1158"/>
      </p:cViewPr>
      <p:guideLst>
        <p:guide orient="horz" pos="980"/>
        <p:guide pos="1901"/>
      </p:guideLst>
    </p:cSldViewPr>
  </p:slideViewPr>
  <p:outlineViewPr>
    <p:cViewPr>
      <p:scale>
        <a:sx n="33" d="100"/>
        <a:sy n="33" d="100"/>
      </p:scale>
      <p:origin x="0" y="9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2557" y="966582"/>
            <a:ext cx="5128975" cy="666956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05113" y="1763183"/>
            <a:ext cx="4223862" cy="79516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61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22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83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45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064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67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29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90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319B-79AE-4E24-9377-5E4CE43E56F2}" type="datetimeFigureOut">
              <a:rPr lang="pt-PT" smtClean="0"/>
              <a:t>24-09-2013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B6F8-1CD2-430C-AFC2-9EEEEABA1F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111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319B-79AE-4E24-9377-5E4CE43E56F2}" type="datetimeFigureOut">
              <a:rPr lang="pt-PT" smtClean="0"/>
              <a:t>24-09-2013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B6F8-1CD2-430C-AFC2-9EEEEABA1F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6707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374714" y="124604"/>
            <a:ext cx="1357670" cy="2654859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301705" y="124604"/>
            <a:ext cx="3972441" cy="2654859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319B-79AE-4E24-9377-5E4CE43E56F2}" type="datetimeFigureOut">
              <a:rPr lang="pt-PT" smtClean="0"/>
              <a:t>24-09-2013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B6F8-1CD2-430C-AFC2-9EEEEABA1F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413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319B-79AE-4E24-9377-5E4CE43E56F2}" type="datetimeFigureOut">
              <a:rPr lang="pt-PT" smtClean="0"/>
              <a:t>24-09-2013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B6F8-1CD2-430C-AFC2-9EEEEABA1F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3879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6651" y="1999427"/>
            <a:ext cx="5128975" cy="617978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76651" y="1318787"/>
            <a:ext cx="5128975" cy="680640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6129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225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8386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4515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30644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6773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82902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9031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319B-79AE-4E24-9377-5E4CE43E56F2}" type="datetimeFigureOut">
              <a:rPr lang="pt-PT" smtClean="0"/>
              <a:t>24-09-2013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B6F8-1CD2-430C-AFC2-9EEEEABA1F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6193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301704" y="726017"/>
            <a:ext cx="2665056" cy="205344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3067328" y="726017"/>
            <a:ext cx="2665056" cy="2053446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319B-79AE-4E24-9377-5E4CE43E56F2}" type="datetimeFigureOut">
              <a:rPr lang="pt-PT" smtClean="0"/>
              <a:t>24-09-2013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B6F8-1CD2-430C-AFC2-9EEEEABA1F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8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301705" y="696487"/>
            <a:ext cx="2666103" cy="290262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61290" indent="0">
              <a:buNone/>
              <a:defRPr sz="1100" b="1"/>
            </a:lvl2pPr>
            <a:lvl3pPr marL="522580" indent="0">
              <a:buNone/>
              <a:defRPr sz="1000" b="1"/>
            </a:lvl3pPr>
            <a:lvl4pPr marL="783869" indent="0">
              <a:buNone/>
              <a:defRPr sz="900" b="1"/>
            </a:lvl4pPr>
            <a:lvl5pPr marL="1045159" indent="0">
              <a:buNone/>
              <a:defRPr sz="900" b="1"/>
            </a:lvl5pPr>
            <a:lvl6pPr marL="1306449" indent="0">
              <a:buNone/>
              <a:defRPr sz="900" b="1"/>
            </a:lvl6pPr>
            <a:lvl7pPr marL="1567739" indent="0">
              <a:buNone/>
              <a:defRPr sz="900" b="1"/>
            </a:lvl7pPr>
            <a:lvl8pPr marL="1829029" indent="0">
              <a:buNone/>
              <a:defRPr sz="900" b="1"/>
            </a:lvl8pPr>
            <a:lvl9pPr marL="2090318" indent="0">
              <a:buNone/>
              <a:defRPr sz="9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301705" y="986749"/>
            <a:ext cx="2666103" cy="1792714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3065233" y="696487"/>
            <a:ext cx="2667151" cy="290262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61290" indent="0">
              <a:buNone/>
              <a:defRPr sz="1100" b="1"/>
            </a:lvl2pPr>
            <a:lvl3pPr marL="522580" indent="0">
              <a:buNone/>
              <a:defRPr sz="1000" b="1"/>
            </a:lvl3pPr>
            <a:lvl4pPr marL="783869" indent="0">
              <a:buNone/>
              <a:defRPr sz="900" b="1"/>
            </a:lvl4pPr>
            <a:lvl5pPr marL="1045159" indent="0">
              <a:buNone/>
              <a:defRPr sz="900" b="1"/>
            </a:lvl5pPr>
            <a:lvl6pPr marL="1306449" indent="0">
              <a:buNone/>
              <a:defRPr sz="900" b="1"/>
            </a:lvl6pPr>
            <a:lvl7pPr marL="1567739" indent="0">
              <a:buNone/>
              <a:defRPr sz="900" b="1"/>
            </a:lvl7pPr>
            <a:lvl8pPr marL="1829029" indent="0">
              <a:buNone/>
              <a:defRPr sz="900" b="1"/>
            </a:lvl8pPr>
            <a:lvl9pPr marL="2090318" indent="0">
              <a:buNone/>
              <a:defRPr sz="9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3065233" y="986749"/>
            <a:ext cx="2667151" cy="1792714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319B-79AE-4E24-9377-5E4CE43E56F2}" type="datetimeFigureOut">
              <a:rPr lang="pt-PT" smtClean="0"/>
              <a:t>24-09-2013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B6F8-1CD2-430C-AFC2-9EEEEABA1F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01888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319B-79AE-4E24-9377-5E4CE43E56F2}" type="datetimeFigureOut">
              <a:rPr lang="pt-PT" smtClean="0"/>
              <a:t>24-09-2013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B6F8-1CD2-430C-AFC2-9EEEEABA1F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06510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319B-79AE-4E24-9377-5E4CE43E56F2}" type="datetimeFigureOut">
              <a:rPr lang="pt-PT" smtClean="0"/>
              <a:t>24-09-2013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B6F8-1CD2-430C-AFC2-9EEEEABA1F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7459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05" y="123884"/>
            <a:ext cx="1985173" cy="527226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2359161" y="123884"/>
            <a:ext cx="3373223" cy="265557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301705" y="651110"/>
            <a:ext cx="1985173" cy="2128353"/>
          </a:xfrm>
        </p:spPr>
        <p:txBody>
          <a:bodyPr/>
          <a:lstStyle>
            <a:lvl1pPr marL="0" indent="0">
              <a:buNone/>
              <a:defRPr sz="800"/>
            </a:lvl1pPr>
            <a:lvl2pPr marL="261290" indent="0">
              <a:buNone/>
              <a:defRPr sz="700"/>
            </a:lvl2pPr>
            <a:lvl3pPr marL="522580" indent="0">
              <a:buNone/>
              <a:defRPr sz="600"/>
            </a:lvl3pPr>
            <a:lvl4pPr marL="783869" indent="0">
              <a:buNone/>
              <a:defRPr sz="500"/>
            </a:lvl4pPr>
            <a:lvl5pPr marL="1045159" indent="0">
              <a:buNone/>
              <a:defRPr sz="500"/>
            </a:lvl5pPr>
            <a:lvl6pPr marL="1306449" indent="0">
              <a:buNone/>
              <a:defRPr sz="500"/>
            </a:lvl6pPr>
            <a:lvl7pPr marL="1567739" indent="0">
              <a:buNone/>
              <a:defRPr sz="500"/>
            </a:lvl7pPr>
            <a:lvl8pPr marL="1829029" indent="0">
              <a:buNone/>
              <a:defRPr sz="500"/>
            </a:lvl8pPr>
            <a:lvl9pPr marL="2090318" indent="0">
              <a:buNone/>
              <a:defRPr sz="5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319B-79AE-4E24-9377-5E4CE43E56F2}" type="datetimeFigureOut">
              <a:rPr lang="pt-PT" smtClean="0"/>
              <a:t>24-09-2013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B6F8-1CD2-430C-AFC2-9EEEEABA1F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74371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2723" y="2178050"/>
            <a:ext cx="3620453" cy="257131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182723" y="278018"/>
            <a:ext cx="3620453" cy="1866900"/>
          </a:xfrm>
        </p:spPr>
        <p:txBody>
          <a:bodyPr/>
          <a:lstStyle>
            <a:lvl1pPr marL="0" indent="0">
              <a:buNone/>
              <a:defRPr sz="1800"/>
            </a:lvl1pPr>
            <a:lvl2pPr marL="261290" indent="0">
              <a:buNone/>
              <a:defRPr sz="1600"/>
            </a:lvl2pPr>
            <a:lvl3pPr marL="522580" indent="0">
              <a:buNone/>
              <a:defRPr sz="1400"/>
            </a:lvl3pPr>
            <a:lvl4pPr marL="783869" indent="0">
              <a:buNone/>
              <a:defRPr sz="1100"/>
            </a:lvl4pPr>
            <a:lvl5pPr marL="1045159" indent="0">
              <a:buNone/>
              <a:defRPr sz="1100"/>
            </a:lvl5pPr>
            <a:lvl6pPr marL="1306449" indent="0">
              <a:buNone/>
              <a:defRPr sz="1100"/>
            </a:lvl6pPr>
            <a:lvl7pPr marL="1567739" indent="0">
              <a:buNone/>
              <a:defRPr sz="1100"/>
            </a:lvl7pPr>
            <a:lvl8pPr marL="1829029" indent="0">
              <a:buNone/>
              <a:defRPr sz="1100"/>
            </a:lvl8pPr>
            <a:lvl9pPr marL="2090318" indent="0">
              <a:buNone/>
              <a:defRPr sz="11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182723" y="2435181"/>
            <a:ext cx="3620453" cy="365169"/>
          </a:xfrm>
        </p:spPr>
        <p:txBody>
          <a:bodyPr/>
          <a:lstStyle>
            <a:lvl1pPr marL="0" indent="0">
              <a:buNone/>
              <a:defRPr sz="800"/>
            </a:lvl1pPr>
            <a:lvl2pPr marL="261290" indent="0">
              <a:buNone/>
              <a:defRPr sz="700"/>
            </a:lvl2pPr>
            <a:lvl3pPr marL="522580" indent="0">
              <a:buNone/>
              <a:defRPr sz="600"/>
            </a:lvl3pPr>
            <a:lvl4pPr marL="783869" indent="0">
              <a:buNone/>
              <a:defRPr sz="500"/>
            </a:lvl4pPr>
            <a:lvl5pPr marL="1045159" indent="0">
              <a:buNone/>
              <a:defRPr sz="500"/>
            </a:lvl5pPr>
            <a:lvl6pPr marL="1306449" indent="0">
              <a:buNone/>
              <a:defRPr sz="500"/>
            </a:lvl6pPr>
            <a:lvl7pPr marL="1567739" indent="0">
              <a:buNone/>
              <a:defRPr sz="500"/>
            </a:lvl7pPr>
            <a:lvl8pPr marL="1829029" indent="0">
              <a:buNone/>
              <a:defRPr sz="500"/>
            </a:lvl8pPr>
            <a:lvl9pPr marL="2090318" indent="0">
              <a:buNone/>
              <a:defRPr sz="5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D319B-79AE-4E24-9377-5E4CE43E56F2}" type="datetimeFigureOut">
              <a:rPr lang="pt-PT" smtClean="0"/>
              <a:t>24-09-2013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3B6F8-1CD2-430C-AFC2-9EEEEABA1F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72202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301705" y="124604"/>
            <a:ext cx="5430679" cy="518583"/>
          </a:xfrm>
          <a:prstGeom prst="rect">
            <a:avLst/>
          </a:prstGeom>
        </p:spPr>
        <p:txBody>
          <a:bodyPr vert="horz" lIns="52258" tIns="26129" rIns="52258" bIns="26129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301705" y="726017"/>
            <a:ext cx="5430679" cy="2053446"/>
          </a:xfrm>
          <a:prstGeom prst="rect">
            <a:avLst/>
          </a:prstGeom>
        </p:spPr>
        <p:txBody>
          <a:bodyPr vert="horz" lIns="52258" tIns="26129" rIns="52258" bIns="26129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301704" y="2883900"/>
            <a:ext cx="1407954" cy="165659"/>
          </a:xfrm>
          <a:prstGeom prst="rect">
            <a:avLst/>
          </a:prstGeom>
        </p:spPr>
        <p:txBody>
          <a:bodyPr vert="horz" lIns="52258" tIns="26129" rIns="52258" bIns="26129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D319B-79AE-4E24-9377-5E4CE43E56F2}" type="datetimeFigureOut">
              <a:rPr lang="pt-PT" smtClean="0"/>
              <a:t>24-09-2013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2061647" y="2883900"/>
            <a:ext cx="1910795" cy="165659"/>
          </a:xfrm>
          <a:prstGeom prst="rect">
            <a:avLst/>
          </a:prstGeom>
        </p:spPr>
        <p:txBody>
          <a:bodyPr vert="horz" lIns="52258" tIns="26129" rIns="52258" bIns="26129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4324430" y="2883900"/>
            <a:ext cx="1407954" cy="165659"/>
          </a:xfrm>
          <a:prstGeom prst="rect">
            <a:avLst/>
          </a:prstGeom>
        </p:spPr>
        <p:txBody>
          <a:bodyPr vert="horz" lIns="52258" tIns="26129" rIns="52258" bIns="26129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3B6F8-1CD2-430C-AFC2-9EEEEABA1FF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57900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22580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5967" indent="-195967" algn="l" defTabSz="52258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24596" indent="-163306" algn="l" defTabSz="52258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53225" indent="-130645" algn="l" defTabSz="52258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514" indent="-130645" algn="l" defTabSz="52258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75804" indent="-130645" algn="l" defTabSz="52258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7094" indent="-130645" algn="l" defTabSz="52258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98384" indent="-130645" algn="l" defTabSz="52258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59674" indent="-130645" algn="l" defTabSz="52258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20963" indent="-130645" algn="l" defTabSz="52258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52258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61290" algn="l" defTabSz="52258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22580" algn="l" defTabSz="52258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83869" algn="l" defTabSz="52258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45159" algn="l" defTabSz="52258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306449" algn="l" defTabSz="52258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67739" algn="l" defTabSz="52258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29029" algn="l" defTabSz="52258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90318" algn="l" defTabSz="52258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389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348" y="-748505"/>
            <a:ext cx="7570646" cy="50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19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99" y="-748506"/>
            <a:ext cx="6192685" cy="412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9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99" y="-460474"/>
            <a:ext cx="6192685" cy="412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92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99" y="-748506"/>
            <a:ext cx="6192685" cy="412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10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420" y="-1108546"/>
            <a:ext cx="800325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86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348" y="-748505"/>
            <a:ext cx="7570647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1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088" y="-532482"/>
            <a:ext cx="757064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71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420" y="-460474"/>
            <a:ext cx="757064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91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1160"/>
            <a:ext cx="757064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0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348" y="-748505"/>
            <a:ext cx="757064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54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00" y="-316458"/>
            <a:ext cx="6192688" cy="412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43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99" y="-316458"/>
            <a:ext cx="6192685" cy="412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14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99" y="-316458"/>
            <a:ext cx="6192685" cy="412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19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9844" y="-854174"/>
            <a:ext cx="8921698" cy="594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04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99" y="-316458"/>
            <a:ext cx="6192685" cy="412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91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88" y="-316458"/>
            <a:ext cx="6184663" cy="412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99" y="-316458"/>
            <a:ext cx="6192685" cy="412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1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98" y="-316458"/>
            <a:ext cx="6192683" cy="412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0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98" y="-316458"/>
            <a:ext cx="6192683" cy="412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33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8" y="0"/>
            <a:ext cx="6192683" cy="412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7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" y="-109147"/>
            <a:ext cx="6192683" cy="412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95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99" y="-316458"/>
            <a:ext cx="6192686" cy="412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36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00" y="-820515"/>
            <a:ext cx="6192682" cy="412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8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96" y="-604490"/>
            <a:ext cx="6192682" cy="412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00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983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3" y="-28426"/>
            <a:ext cx="6099986" cy="31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76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3" y="-28426"/>
            <a:ext cx="6099986" cy="31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19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3" y="-28426"/>
            <a:ext cx="6099986" cy="31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77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2" y="-28426"/>
            <a:ext cx="6099984" cy="314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49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2" y="-28426"/>
            <a:ext cx="6099984" cy="314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237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9" y="-23025"/>
            <a:ext cx="6079059" cy="31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21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" y="-19955"/>
            <a:ext cx="6067161" cy="313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70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99" y="-316458"/>
            <a:ext cx="6192686" cy="412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305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" y="-19955"/>
            <a:ext cx="6067161" cy="313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56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" y="-19955"/>
            <a:ext cx="6067159" cy="31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3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" y="-19955"/>
            <a:ext cx="6067159" cy="31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4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" y="-19955"/>
            <a:ext cx="6067161" cy="313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96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" y="-19955"/>
            <a:ext cx="6067161" cy="31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70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" y="-19955"/>
            <a:ext cx="6067161" cy="31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54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" y="-19955"/>
            <a:ext cx="6067161" cy="31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91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" y="-19955"/>
            <a:ext cx="6067161" cy="31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39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" y="-19955"/>
            <a:ext cx="6067161" cy="31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8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691" y="-72188"/>
            <a:ext cx="6223079" cy="32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6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99" y="-316458"/>
            <a:ext cx="6192686" cy="412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75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" y="-19955"/>
            <a:ext cx="6067161" cy="313163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63" b="23819"/>
          <a:stretch/>
        </p:blipFill>
        <p:spPr>
          <a:xfrm>
            <a:off x="3521" y="1419447"/>
            <a:ext cx="6067159" cy="94629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3" b="23979"/>
          <a:stretch/>
        </p:blipFill>
        <p:spPr>
          <a:xfrm>
            <a:off x="-7291" y="1419447"/>
            <a:ext cx="6067159" cy="94629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68" b="23515"/>
          <a:stretch/>
        </p:blipFill>
        <p:spPr>
          <a:xfrm>
            <a:off x="3522" y="1419447"/>
            <a:ext cx="6067159" cy="94629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37" b="23646"/>
          <a:stretch/>
        </p:blipFill>
        <p:spPr>
          <a:xfrm>
            <a:off x="1" y="1419447"/>
            <a:ext cx="6067159" cy="94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95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" y="-19955"/>
            <a:ext cx="6067161" cy="31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6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" y="-19955"/>
            <a:ext cx="6067161" cy="31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77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" y="-19955"/>
            <a:ext cx="6067161" cy="31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50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" y="-19955"/>
            <a:ext cx="6067161" cy="31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85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" y="-19955"/>
            <a:ext cx="6067161" cy="31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92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83" y="-72188"/>
            <a:ext cx="6223079" cy="32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1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" y="-19955"/>
            <a:ext cx="6067161" cy="313163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53" b="23263"/>
          <a:stretch/>
        </p:blipFill>
        <p:spPr>
          <a:xfrm>
            <a:off x="3520" y="1440873"/>
            <a:ext cx="6067159" cy="94210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07" b="23263"/>
          <a:stretch/>
        </p:blipFill>
        <p:spPr>
          <a:xfrm>
            <a:off x="3521" y="1026042"/>
            <a:ext cx="6067159" cy="135694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7" b="23270"/>
          <a:stretch/>
        </p:blipFill>
        <p:spPr>
          <a:xfrm>
            <a:off x="8221" y="1440873"/>
            <a:ext cx="6067159" cy="94210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53" b="23263"/>
          <a:stretch/>
        </p:blipFill>
        <p:spPr>
          <a:xfrm>
            <a:off x="8450" y="1440873"/>
            <a:ext cx="6067159" cy="94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07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" y="-19955"/>
            <a:ext cx="6067161" cy="31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7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" y="-19955"/>
            <a:ext cx="6067159" cy="313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27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99" y="-316458"/>
            <a:ext cx="6192685" cy="412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61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3" y="-28426"/>
            <a:ext cx="6099986" cy="31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94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00" y="-172442"/>
            <a:ext cx="6192685" cy="412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72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00" y="-172442"/>
            <a:ext cx="6192685" cy="412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18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73" y="-820514"/>
            <a:ext cx="6597280" cy="439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9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6000">
        <p14:switch dir="r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0</Words>
  <Application>Microsoft Office PowerPoint</Application>
  <PresentationFormat>Personalizados</PresentationFormat>
  <Paragraphs>0</Paragraphs>
  <Slides>60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60</vt:i4>
      </vt:variant>
    </vt:vector>
  </HeadingPairs>
  <TitlesOfParts>
    <vt:vector size="6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GADE7</dc:creator>
  <cp:lastModifiedBy>GADE7</cp:lastModifiedBy>
  <cp:revision>14</cp:revision>
  <dcterms:created xsi:type="dcterms:W3CDTF">2013-05-09T08:48:40Z</dcterms:created>
  <dcterms:modified xsi:type="dcterms:W3CDTF">2013-09-24T14:34:56Z</dcterms:modified>
</cp:coreProperties>
</file>